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3" r:id="rId3"/>
    <p:sldId id="258" r:id="rId4"/>
    <p:sldId id="295" r:id="rId5"/>
    <p:sldId id="291" r:id="rId6"/>
    <p:sldId id="272" r:id="rId7"/>
    <p:sldId id="293" r:id="rId8"/>
    <p:sldId id="274" r:id="rId9"/>
    <p:sldId id="259" r:id="rId10"/>
    <p:sldId id="267" r:id="rId11"/>
    <p:sldId id="260" r:id="rId12"/>
    <p:sldId id="269" r:id="rId13"/>
    <p:sldId id="261" r:id="rId14"/>
    <p:sldId id="268" r:id="rId15"/>
    <p:sldId id="264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-72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19200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RS" sz="6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Досењавање Срба</a:t>
            </a:r>
            <a:endParaRPr lang="en-US" sz="6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8375" y="2967335"/>
            <a:ext cx="26072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РАШКА</a:t>
            </a:r>
            <a:endParaRPr lang="en-US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80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/>
              <a:t>стр.48. </a:t>
            </a:r>
            <a:endParaRPr lang="en-GB" sz="3600" dirty="0"/>
          </a:p>
        </p:txBody>
      </p:sp>
    </p:spTree>
  </p:cSld>
  <p:clrMapOvr>
    <a:masterClrMapping/>
  </p:clrMapOvr>
  <p:transition>
    <p:newsflash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одослов Властимировић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81588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sr-Cyrl-C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ржавна организација у Србији </a:t>
            </a:r>
            <a:r>
              <a:rPr lang="sr-Cyrl-C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је настала </a:t>
            </a:r>
            <a:r>
              <a:rPr lang="sr-Cyrl-C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сред.</a:t>
            </a:r>
            <a:r>
              <a:rPr lang="sr-Cyrl-C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в</a:t>
            </a:r>
            <a:r>
              <a:rPr lang="sr-Cyrl-C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sr-Cyrl-C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време </a:t>
            </a:r>
            <a:r>
              <a:rPr lang="sr-Cyrl-C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кнез</a:t>
            </a:r>
            <a:r>
              <a:rPr lang="sr-Cyrl-C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</a:t>
            </a:r>
            <a:r>
              <a:rPr lang="sr-Cyrl-C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Властимир</a:t>
            </a:r>
            <a:r>
              <a:rPr lang="sr-Cyrl-CS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sr-Latn-R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sr-Cyrl-CS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Властимир се успешно бранио од напада Бугара и </a:t>
            </a:r>
            <a:r>
              <a:rPr lang="sr-Cyrl-CS" sz="2800" b="1" cap="none" spc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припојио Травунију као </a:t>
            </a:r>
            <a:r>
              <a:rPr lang="sr-Cyrl-CS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његов син </a:t>
            </a:r>
            <a:r>
              <a:rPr lang="sr-Cyrl-C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Мутимир </a:t>
            </a:r>
            <a:r>
              <a:rPr lang="sr-Cyrl-CS" sz="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(880-892</a:t>
            </a:r>
            <a:r>
              <a:rPr lang="sr-Cyrl-CS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  <a:endParaRPr lang="en-US" sz="28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Резултат слика за rodoslov vlastimirov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2381250" cy="4191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6096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кнез Властимир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познатији </a:t>
            </a:r>
            <a:r>
              <a:rPr lang="sr-Cyrl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владар Србије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Резултат слика за дукљански кнез владими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76400"/>
            <a:ext cx="417195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991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RS" sz="32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После Мутимирове смрти Србија слаби  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због борбе око власти између Мутимирових синова и синоваца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38399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sr-Cyrl-R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Византија и Бугарска повремено намећу Србији  врховну власт преко вазалних кнежева 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41148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Уз помоћ Византије на власт долази као њен вазални кнез Мутимиров синовац </a:t>
            </a:r>
            <a:r>
              <a:rPr lang="sr-Cyrl-R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Петар Гојниковић </a:t>
            </a:r>
            <a:r>
              <a:rPr lang="sr-Cyrl-R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( 892-917) </a:t>
            </a:r>
            <a:r>
              <a:rPr lang="sr-Cyrl-R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владао 15 година и припојио Паганију.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Бугарског цар Симеона 917. сменио Петра и за кнеза поставио свог вазала, Мутимировог унука  </a:t>
            </a:r>
            <a:r>
              <a:rPr lang="sr-Cyrl-R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Павла Брановића </a:t>
            </a:r>
            <a:r>
              <a:rPr lang="sr-Cyrl-R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који такође није био веран вазал већ је хтео да се осамостали уз помоћ Византије ,као и његов брат од стрица и  наследник кнез </a:t>
            </a:r>
            <a:r>
              <a:rPr lang="sr-Cyrl-R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Захарије Прибиславић </a:t>
            </a:r>
            <a:r>
              <a:rPr lang="sr-Cyrl-R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sr-Cyrl-R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ПОСЛЕДИЦА</a:t>
            </a:r>
            <a:r>
              <a:rPr lang="sr-Cyrl-R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24400"/>
            <a:ext cx="9143999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927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r>
              <a:rPr lang="sr-Cyrl-C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мире Симеон, 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кнез Часлав (927-950),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бежи из затвора у Србију, окупља становништво и 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обнавља државу али гине 950.</a:t>
            </a:r>
            <a:r>
              <a:rPr lang="sr-Cyrl-R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 Сави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r-Cyrl-R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борби против Мађара; 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Бугарски цар Симеон 924</a:t>
            </a:r>
            <a:r>
              <a:rPr lang="sr-Cyrl-RS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sr-Cyrl-R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упада у Србију под изговором да постави новог кнеза Часлава Клонимировића ,али је њега и </a:t>
            </a:r>
            <a:r>
              <a:rPr lang="sr-Cyrl-R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жупане ухапсио, народ растерао , земљу опустошио и </a:t>
            </a:r>
            <a:r>
              <a:rPr lang="sr-Cyrl-RS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завладао Србијом.</a:t>
            </a:r>
            <a:endParaRPr lang="sr-Latn-CS" sz="32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Резултат слика за кнез часлав клонимирови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76400"/>
            <a:ext cx="2181225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одослов Властимировић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715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Потомке кнеза Властимира историчари су назвали</a:t>
            </a:r>
            <a:r>
              <a:rPr lang="sr-Cyrl-C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CS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Властимировићи</a:t>
            </a:r>
            <a:r>
              <a:rPr lang="sr-Cyrl-CS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sr-Latn-CS" sz="2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838200" y="6019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Србија слаби  а јача Дукља</a:t>
            </a:r>
            <a:r>
              <a:rPr lang="sr-Cyrl-R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en-US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US" sz="4400" dirty="0"/>
          </a:p>
        </p:txBody>
      </p:sp>
      <p:pic>
        <p:nvPicPr>
          <p:cNvPr id="2050" name="Picture 2" descr="Резултат слика за кнез часлав клонимирови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486400"/>
            <a:ext cx="6705600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solidFill>
                  <a:schemeClr val="bg1"/>
                </a:solidFill>
              </a:rPr>
              <a:t>Погибија кнеза Часлава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981200"/>
            <a:ext cx="7239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RS" sz="5400" b="1" cap="none" spc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Аутор: Душица Максимовић </a:t>
            </a:r>
            <a:endParaRPr lang="en-US" sz="5400" b="1" cap="none" spc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657600" y="4648200"/>
            <a:ext cx="1752600" cy="1600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914400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Срби су се доселили на Балкан- Византијско царство, почетком 7.века из краја Бела Србија,поред Белих Хрвата,по Константину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VII</a:t>
            </a:r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Порфирогениту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,,Спису о народима“ из 10.века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Прве вести о Србима на </a:t>
            </a:r>
            <a:r>
              <a:rPr lang="x-none" sz="32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Балкану забележен</a:t>
            </a:r>
            <a:r>
              <a:rPr lang="sr-Cyrl-R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x-none" sz="32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су</a:t>
            </a:r>
            <a:r>
              <a:rPr lang="sr-Cyrl-R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</a:t>
            </a:r>
            <a:r>
              <a:rPr lang="x-none" sz="32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</a:t>
            </a:r>
            <a:r>
              <a:rPr lang="sr-Cyrl-R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x-none" sz="32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веку</a:t>
            </a:r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оквиру устанка Људевита Посавског (819-822</a:t>
            </a:r>
            <a:r>
              <a:rPr lang="x-none" sz="32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навод</a:t>
            </a:r>
            <a:r>
              <a:rPr lang="sr-Cyrl-R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x-none" sz="32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 ,,</a:t>
            </a:r>
            <a:r>
              <a:rPr lang="x-non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Срби, народ који држи велики део Далмације</a:t>
            </a:r>
            <a:r>
              <a:rPr lang="x-none" sz="32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 </a:t>
            </a:r>
            <a:r>
              <a:rPr lang="sr-Cyrl-R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Више </a:t>
            </a:r>
            <a:r>
              <a:rPr lang="x-none" sz="32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података </a:t>
            </a:r>
            <a:r>
              <a:rPr lang="x-none" sz="32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забележио </a:t>
            </a:r>
            <a:r>
              <a:rPr lang="x-none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је византијски цар и </a:t>
            </a:r>
            <a:r>
              <a:rPr lang="x-none" sz="32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писац </a:t>
            </a:r>
            <a:r>
              <a:rPr lang="x-none" sz="32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</a:t>
            </a:r>
            <a:r>
              <a:rPr lang="sr-Cyrl-R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x-none" sz="32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нстантин </a:t>
            </a:r>
            <a:r>
              <a:rPr lang="x-none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VII Порфирогенит у ,,Спису о народима” у 10.веку</a:t>
            </a:r>
            <a:r>
              <a:rPr lang="x-none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3429000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2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Српске земље на приморју</a:t>
            </a:r>
            <a:r>
              <a:rPr lang="sr-Cyrl-C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330661"/>
            <a:ext cx="91439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2800" b="1" u="sng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Неретљани-Паганија</a:t>
            </a:r>
            <a:r>
              <a:rPr lang="sr-Cyrl-C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-од Цетине до Неретве +Брач,Хвар и Корчула</a:t>
            </a:r>
            <a:r>
              <a:rPr lang="en-GB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57800"/>
            <a:ext cx="88391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2800" b="1" u="sng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Захумље</a:t>
            </a:r>
            <a:r>
              <a:rPr lang="sr-Cyrl-C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-од Неретве до Дубровника</a:t>
            </a:r>
            <a:endParaRPr 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91200"/>
            <a:ext cx="89153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2800" b="1" u="sng" cap="none" spc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Травунија</a:t>
            </a:r>
            <a:r>
              <a:rPr lang="sr-Cyrl-CS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-од Дубровника до Боке Которске </a:t>
            </a:r>
            <a:endParaRPr lang="en-US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24601"/>
            <a:ext cx="91439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x-none" sz="2800" u="sng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Дукља</a:t>
            </a:r>
            <a:r>
              <a:rPr lang="sr-Cyrl-C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-од Боке Которске до Бојане</a:t>
            </a:r>
            <a:r>
              <a:rPr lang="x-none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429000"/>
            <a:ext cx="3810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sr-Cyrl-RS" dirty="0" smtClean="0"/>
              <a:t>Филм:</a:t>
            </a:r>
            <a:r>
              <a:rPr lang="ru-RU" dirty="0" smtClean="0"/>
              <a:t>Византијски цар Константин Порфирогенит о Србима,</a:t>
            </a:r>
            <a:r>
              <a:rPr lang="en-US" dirty="0" smtClean="0"/>
              <a:t>You t</a:t>
            </a:r>
            <a:r>
              <a:rPr lang="sr-Latn-RS" dirty="0" smtClean="0"/>
              <a:t>u</a:t>
            </a:r>
            <a:r>
              <a:rPr lang="en-US" dirty="0" err="1" smtClean="0"/>
              <a:t>be,od</a:t>
            </a:r>
            <a:r>
              <a:rPr lang="en-US" dirty="0" smtClean="0"/>
              <a:t> 4./8. min</a:t>
            </a:r>
            <a:endParaRPr lang="ru-RU" dirty="0"/>
          </a:p>
        </p:txBody>
      </p:sp>
    </p:spTree>
  </p:cSld>
  <p:clrMapOvr>
    <a:masterClrMapping/>
  </p:clrMapOvr>
  <p:transition spd="med">
    <p:wheel spokes="2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1" y="685800"/>
            <a:ext cx="6934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Српске земље у 10</a:t>
            </a:r>
            <a:r>
              <a:rPr lang="x-none"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веку</a:t>
            </a:r>
            <a:r>
              <a:rPr lang="sr-Cyrl-R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стр.49.</a:t>
            </a:r>
            <a:r>
              <a:rPr lang="x-none"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 descr="Резултат слика за rodoslov vlastimirov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4610" y="1828800"/>
            <a:ext cx="6497955" cy="4111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4610" y="1209020"/>
            <a:ext cx="5838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Србија или Рашка</a:t>
            </a:r>
            <a:r>
              <a:rPr lang="sr-Cyrl-R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C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најзначајнија.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29416"/>
            <a:ext cx="8763000" cy="67392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Хрвати се насељавају</a:t>
            </a:r>
          </a:p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приморју,Северно од реке</a:t>
            </a:r>
          </a:p>
          <a:p>
            <a:pPr algn="ctr"/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Цетине , а Срби јужно.</a:t>
            </a:r>
          </a:p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Приморска Хрватска-Далмација и Посавина, врхунац, краљ Томислав 10.век.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534400" cy="9531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БОСНА-географски појам уз горњи ток реке Босне</a:t>
            </a:r>
            <a:r>
              <a:rPr lang="sr-Cyrl-RS" sz="2800" b="1" dirty="0" smtClean="0">
                <a:solidFill>
                  <a:schemeClr val="bg1"/>
                </a:solidFill>
              </a:rPr>
              <a:t>.Од 12,века држава, титула бан.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62760"/>
            <a:ext cx="8305800" cy="16300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Бугарска цара Симеона</a:t>
            </a:r>
            <a:r>
              <a:rPr lang="sr-Cyrl-RS" sz="2800" b="1" dirty="0" smtClean="0">
                <a:solidFill>
                  <a:schemeClr val="bg1"/>
                </a:solidFill>
              </a:rPr>
              <a:t>-</a:t>
            </a:r>
            <a:r>
              <a:rPr lang="sr-Cyrl-RS" sz="2400" b="1" dirty="0" smtClean="0">
                <a:solidFill>
                  <a:schemeClr val="bg1"/>
                </a:solidFill>
              </a:rPr>
              <a:t>Бугари долазе 680. са Каказа од Дунава до планине Балкан.</a:t>
            </a:r>
            <a:r>
              <a:rPr lang="sr-Cyrl-RS" sz="2400" b="1" dirty="0" smtClean="0">
                <a:solidFill>
                  <a:srgbClr val="FFFF00"/>
                </a:solidFill>
              </a:rPr>
              <a:t>Словенизација</a:t>
            </a:r>
            <a:r>
              <a:rPr lang="sr-Cyrl-RS" sz="2400" b="1" dirty="0" smtClean="0">
                <a:solidFill>
                  <a:schemeClr val="bg1"/>
                </a:solidFill>
              </a:rPr>
              <a:t>-прихватањем словенског језика и обичаја</a:t>
            </a:r>
            <a:r>
              <a:rPr lang="sr-Cyrl-RS" sz="2400" b="1" dirty="0" smtClean="0">
                <a:solidFill>
                  <a:srgbClr val="FFFF00"/>
                </a:solidFill>
              </a:rPr>
              <a:t>. Врхунац моћи владавина цара Симеона (893-927)</a:t>
            </a:r>
            <a:r>
              <a:rPr lang="sr-Cyrl-RS" sz="2400" b="1" dirty="0" smtClean="0">
                <a:solidFill>
                  <a:schemeClr val="bg1"/>
                </a:solidFill>
              </a:rPr>
              <a:t> од Црног мора до Велебита.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635" y="3785235"/>
            <a:ext cx="8533765" cy="2368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Самуилово царство- </a:t>
            </a:r>
            <a:r>
              <a:rPr lang="sr-Cyrl-RS" sz="2800" b="1" dirty="0" smtClean="0">
                <a:solidFill>
                  <a:schemeClr val="bg1"/>
                </a:solidFill>
              </a:rPr>
              <a:t>976.</a:t>
            </a:r>
            <a:r>
              <a:rPr lang="sr-Cyrl-RS" sz="2400" b="1" dirty="0" smtClean="0">
                <a:solidFill>
                  <a:schemeClr val="bg1"/>
                </a:solidFill>
              </a:rPr>
              <a:t>устанак Словена са центром у Охриду који се прогласио за цара и желео да обнови Бугарско царство. Њега је поразио византијски цар </a:t>
            </a:r>
            <a:r>
              <a:rPr lang="sr-Cyrl-RS" sz="2400" b="1" dirty="0" smtClean="0">
                <a:solidFill>
                  <a:srgbClr val="FFFF00"/>
                </a:solidFill>
              </a:rPr>
              <a:t>Василије </a:t>
            </a:r>
            <a:r>
              <a:rPr lang="en-US" sz="2400" b="1" dirty="0" smtClean="0">
                <a:solidFill>
                  <a:srgbClr val="FFFF00"/>
                </a:solidFill>
              </a:rPr>
              <a:t>II </a:t>
            </a:r>
            <a:r>
              <a:rPr lang="sr-Cyrl-RS" sz="2400" b="1" dirty="0" smtClean="0">
                <a:solidFill>
                  <a:srgbClr val="FFFF00"/>
                </a:solidFill>
              </a:rPr>
              <a:t>Бугароубица на </a:t>
            </a:r>
            <a:r>
              <a:rPr lang="sr-Cyrl-RS" sz="2400" b="1" dirty="0" smtClean="0">
                <a:solidFill>
                  <a:schemeClr val="bg1"/>
                </a:solidFill>
              </a:rPr>
              <a:t>реци</a:t>
            </a:r>
            <a:r>
              <a:rPr lang="sr-Cyrl-RS" sz="2400" b="1" dirty="0" smtClean="0">
                <a:solidFill>
                  <a:srgbClr val="FFFF00"/>
                </a:solidFill>
              </a:rPr>
              <a:t> Беласици 1014,а 1018. вратио границе Византије до Саве и Дунава и Србију подчинио Охридској архиепископији.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304800"/>
            <a:ext cx="4792663" cy="58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4874" y="6096225"/>
            <a:ext cx="479266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Бугарски цар Симеон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799"/>
            <a:ext cx="57531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8300"/>
            <a:ext cx="2667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81000"/>
            <a:ext cx="73152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Битка на Беласици 1014.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7391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Србија</a:t>
            </a:r>
            <a:r>
              <a:rPr lang="sr-Cyrl-C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sr-Cyrl-C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или </a:t>
            </a:r>
            <a:r>
              <a:rPr lang="sr-Cyrl-C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Рашка до 11.века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1384995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sr-Cyrl-C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Захватала планинске пределе у унутрашњости Балкана између река Пиве, Таре,Ибра, Западне Мораве , горњи ток реке Босне и област Соли</a:t>
            </a:r>
            <a:r>
              <a:rPr lang="en-GB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r>
              <a:rPr lang="sr-Cyrl-R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река Врбас,Сава.</a:t>
            </a:r>
            <a:endParaRPr lang="en-US" sz="28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0"/>
            <a:ext cx="8763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Назив 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Рашка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је добила 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главном 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граду Расу код Новог Пазара </a:t>
            </a:r>
            <a:r>
              <a:rPr lang="sr-Cyrl-C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5257800"/>
            <a:ext cx="236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CS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8862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4724400" y="56388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547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Windows User</cp:lastModifiedBy>
  <cp:revision>94</cp:revision>
  <dcterms:created xsi:type="dcterms:W3CDTF">2006-08-16T00:00:00Z</dcterms:created>
  <dcterms:modified xsi:type="dcterms:W3CDTF">2019-11-06T08:40:44Z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